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9" r:id="rId15"/>
    <p:sldId id="288" r:id="rId16"/>
    <p:sldId id="285" r:id="rId17"/>
    <p:sldId id="286" r:id="rId18"/>
    <p:sldId id="287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-39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BD242-07FD-491B-9393-4ABB90B1E791}" type="datetimeFigureOut">
              <a:rPr lang="ro-RO" smtClean="0"/>
              <a:t>29.06.2017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FB911-3608-4AA4-B759-264A54BA70D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9817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42F13-C85D-41D1-B526-BE13617822CB}" type="datetimeFigureOut">
              <a:rPr lang="en-US"/>
              <a:t>6/29/2017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001C4-EA70-460F-84D4-2E777EE5EDC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7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0A3A-3250-4ACD-8478-42F14DF9C7A9}" type="datetime1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09D1F-23BF-49A2-BE7C-D5B608032A60}" type="datetime1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24E9-A4DE-41AB-869B-DF06168773D5}" type="datetime1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3EE7-2B1F-4BCE-B4A5-ADD67F68E717}" type="datetime1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CD99-4EB4-4E04-AD92-BADA8B6C8F83}" type="datetime1">
              <a:rPr lang="en-US" smtClean="0"/>
              <a:t>6/29/2017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D595-2C48-4D18-88CF-42A5A9075495}" type="datetime1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9C55-5435-4C66-9078-9EC030B4F408}" type="datetime1">
              <a:rPr lang="en-US" smtClean="0"/>
              <a:t>6/29/2017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713C-589F-422D-9BAC-C4643EE0165C}" type="datetime1">
              <a:rPr lang="en-US" smtClean="0"/>
              <a:t>6/29/2017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E3DA-1A0D-4A80-AA34-3465076F38A2}" type="datetime1">
              <a:rPr lang="en-US" smtClean="0"/>
              <a:t>6/29/2017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ECDA-FC0B-47F0-948F-DC1298FC0150}" type="datetime1">
              <a:rPr lang="en-US" smtClean="0"/>
              <a:t>6/29/2017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1B71-81C0-4678-9655-0C33DE7C7F84}" type="datetime1">
              <a:rPr lang="en-US" smtClean="0"/>
              <a:t>6/29/2017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E1CCF18-453E-49E4-8893-16D7A69A6EAD}" type="datetime1">
              <a:rPr lang="en-US" smtClean="0"/>
              <a:t>6/29/2017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733" y="398173"/>
            <a:ext cx="10058400" cy="259397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sz="6700" b="1" dirty="0" smtClean="0">
                <a:latin typeface="Cambria" panose="02040503050406030204" pitchFamily="18" charset="0"/>
              </a:rPr>
              <a:t>			</a:t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6700" b="1" dirty="0">
                <a:latin typeface="Cambria" panose="02040503050406030204" pitchFamily="18" charset="0"/>
              </a:rPr>
              <a:t/>
            </a:r>
            <a:br>
              <a:rPr lang="en-US" sz="6700" b="1" dirty="0">
                <a:latin typeface="Cambria" panose="02040503050406030204" pitchFamily="18" charset="0"/>
              </a:rPr>
            </a:br>
            <a:r>
              <a:rPr lang="en-US" sz="6700" b="1" dirty="0" smtClean="0">
                <a:latin typeface="Cambria" panose="02040503050406030204" pitchFamily="18" charset="0"/>
              </a:rPr>
              <a:t/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5400" b="1" dirty="0" err="1" smtClean="0">
                <a:latin typeface="Cambria" panose="02040503050406030204" pitchFamily="18" charset="0"/>
              </a:rPr>
              <a:t>BattleOfTitans</a:t>
            </a:r>
            <a:r>
              <a:rPr lang="ro-RO" dirty="0" smtClean="0">
                <a:latin typeface="Cambria" panose="02040503050406030204" pitchFamily="18" charset="0"/>
              </a:rPr>
              <a:t/>
            </a:r>
            <a:br>
              <a:rPr lang="ro-RO" dirty="0" smtClean="0">
                <a:latin typeface="Cambria" panose="02040503050406030204" pitchFamily="18" charset="0"/>
              </a:rPr>
            </a:br>
            <a:r>
              <a:rPr lang="en-US" sz="1800" dirty="0" smtClean="0">
                <a:latin typeface="Cambria" panose="02040503050406030204" pitchFamily="18" charset="0"/>
              </a:rPr>
              <a:t>LU</a:t>
            </a:r>
            <a:r>
              <a:rPr lang="ro-RO" sz="1800" dirty="0" smtClean="0">
                <a:latin typeface="Cambria" panose="02040503050406030204" pitchFamily="18" charset="0"/>
              </a:rPr>
              <a:t>CRARE DE LICENȚĂ</a:t>
            </a:r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 smtClean="0">
                <a:latin typeface="Cambria" panose="02040503050406030204" pitchFamily="18" charset="0"/>
              </a:rPr>
              <a:t>i</a:t>
            </a:r>
            <a:r>
              <a:rPr lang="ro-RO" sz="2000" i="1" dirty="0" smtClean="0">
                <a:latin typeface="Cambria" panose="02040503050406030204" pitchFamily="18" charset="0"/>
              </a:rPr>
              <a:t>ulie 2017</a:t>
            </a:r>
            <a:endParaRPr lang="en-US" sz="2000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3814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Autor:</a:t>
            </a:r>
            <a:r>
              <a:rPr lang="ro-RO" sz="2200" dirty="0"/>
              <a:t> </a:t>
            </a:r>
            <a:r>
              <a:rPr lang="ro-RO" sz="2200" b="1" dirty="0" smtClean="0"/>
              <a:t>Cehan Dan Ștefan</a:t>
            </a:r>
            <a:endParaRPr lang="ro-RO" sz="2200" b="1" dirty="0"/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Coordonator științific: </a:t>
            </a:r>
            <a:r>
              <a:rPr lang="ro-RO" sz="2200" b="1" dirty="0"/>
              <a:t>Asist. Dr. Vasile Alaiba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>
          <a:xfrm>
            <a:off x="11375717" y="5648960"/>
            <a:ext cx="731520" cy="396240"/>
          </a:xfrm>
        </p:spPr>
        <p:txBody>
          <a:bodyPr/>
          <a:lstStyle/>
          <a:p>
            <a:fld id="{8C71CAF9-4461-454A-B702-D536C3775752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Substituent subsol 3"/>
          <p:cNvSpPr>
            <a:spLocks noGrp="1"/>
          </p:cNvSpPr>
          <p:nvPr>
            <p:ph type="ftr" sz="quarter" idx="11"/>
          </p:nvPr>
        </p:nvSpPr>
        <p:spPr>
          <a:xfrm rot="16200000">
            <a:off x="10510428" y="3987800"/>
            <a:ext cx="2367281" cy="487680"/>
          </a:xfrm>
        </p:spPr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473299"/>
          </a:xfrm>
        </p:spPr>
        <p:txBody>
          <a:bodyPr/>
          <a:lstStyle/>
          <a:p>
            <a:r>
              <a:rPr lang="en-US" b="1" dirty="0" smtClean="0"/>
              <a:t>Game</a:t>
            </a:r>
            <a:r>
              <a:rPr lang="en-US" dirty="0" smtClean="0"/>
              <a:t> - </a:t>
            </a:r>
            <a:r>
              <a:rPr lang="ro-RO" dirty="0" smtClean="0"/>
              <a:t>Animatorul unității campion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C:\Users\dan.cehan\Pictures\anim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14" y="2434868"/>
            <a:ext cx="7612063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Game</a:t>
            </a:r>
            <a:r>
              <a:rPr lang="en-US" dirty="0"/>
              <a:t> </a:t>
            </a:r>
            <a:r>
              <a:rPr lang="en-US" dirty="0" smtClean="0"/>
              <a:t>– Run State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20495" y="2125013"/>
            <a:ext cx="4675032" cy="3979572"/>
          </a:xfrm>
        </p:spPr>
        <p:txBody>
          <a:bodyPr/>
          <a:lstStyle/>
          <a:p>
            <a:pPr lvl="1"/>
            <a:r>
              <a:rPr lang="ro-RO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algoritmul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A*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bg1">
                    <a:lumMod val="75000"/>
                  </a:schemeClr>
                </a:solidFill>
              </a:rPr>
              <a:t>(P</a:t>
            </a:r>
            <a:r>
              <a:rPr lang="ro-RO" sz="2400" dirty="0" smtClean="0">
                <a:solidFill>
                  <a:schemeClr val="bg1">
                    <a:lumMod val="75000"/>
                  </a:schemeClr>
                </a:solidFill>
              </a:rPr>
              <a:t>athfinder.cs)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Min-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bg1">
                    <a:lumMod val="75000"/>
                  </a:schemeClr>
                </a:solidFill>
              </a:rPr>
              <a:t>(Heap.cs)</a:t>
            </a:r>
          </a:p>
          <a:p>
            <a:pPr lvl="1"/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Grid.cs</a:t>
            </a:r>
          </a:p>
          <a:p>
            <a:pPr lvl="1"/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Node.cs </a:t>
            </a:r>
          </a:p>
        </p:txBody>
      </p:sp>
      <p:pic>
        <p:nvPicPr>
          <p:cNvPr id="1026" name="Picture 2" descr="C:\Users\dan.cehan\Pictures\ast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69" y="4218976"/>
            <a:ext cx="3928664" cy="231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ove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494" y="2270915"/>
            <a:ext cx="4515169" cy="35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8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 smtClean="0"/>
              <a:t>	</a:t>
            </a:r>
            <a:r>
              <a:rPr lang="en-US" b="1" dirty="0" smtClean="0"/>
              <a:t>Game</a:t>
            </a:r>
            <a:r>
              <a:rPr lang="en-US" dirty="0" smtClean="0"/>
              <a:t> – </a:t>
            </a:r>
            <a:r>
              <a:rPr lang="ro-RO" dirty="0" smtClean="0"/>
              <a:t>Attack </a:t>
            </a:r>
            <a:r>
              <a:rPr lang="en-US" dirty="0" smtClean="0"/>
              <a:t>State</a:t>
            </a:r>
            <a:r>
              <a:rPr lang="ro-RO" dirty="0" smtClean="0"/>
              <a:t> (Interacțiune între personajele principale)</a:t>
            </a:r>
            <a:endParaRPr lang="en-US" dirty="0"/>
          </a:p>
        </p:txBody>
      </p:sp>
      <p:pic>
        <p:nvPicPr>
          <p:cNvPr id="8" name="att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189" y="1913655"/>
            <a:ext cx="10064597" cy="39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 smtClean="0"/>
              <a:t>	</a:t>
            </a:r>
            <a:r>
              <a:rPr lang="en-US" b="1" dirty="0" smtClean="0"/>
              <a:t>Game</a:t>
            </a:r>
            <a:r>
              <a:rPr lang="en-US" dirty="0" smtClean="0"/>
              <a:t> – </a:t>
            </a:r>
            <a:r>
              <a:rPr lang="ro-RO" dirty="0" smtClean="0"/>
              <a:t>Attack </a:t>
            </a:r>
            <a:r>
              <a:rPr lang="en-US" dirty="0" smtClean="0"/>
              <a:t>State</a:t>
            </a:r>
            <a:r>
              <a:rPr lang="ro-RO" dirty="0" smtClean="0"/>
              <a:t> (Interacțiune între turnuri, minioni, personaje principale)</a:t>
            </a:r>
            <a:endParaRPr lang="en-US" dirty="0"/>
          </a:p>
        </p:txBody>
      </p:sp>
      <p:pic>
        <p:nvPicPr>
          <p:cNvPr id="3" name="towerattackandmin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974" y="2197325"/>
            <a:ext cx="9401578" cy="36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2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Magic attack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14</a:t>
            </a:fld>
            <a:endParaRPr lang="en-US"/>
          </a:p>
        </p:txBody>
      </p:sp>
      <p:pic>
        <p:nvPicPr>
          <p:cNvPr id="9" name="magicatt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788" y="2253803"/>
            <a:ext cx="9754673" cy="38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dirty="0" smtClean="0"/>
              <a:t>Turnurile </a:t>
            </a:r>
            <a:r>
              <a:rPr lang="ro-RO" dirty="0"/>
              <a:t>și unitățile</a:t>
            </a:r>
          </a:p>
          <a:p>
            <a:pPr marL="114300" indent="0">
              <a:buNone/>
            </a:pPr>
            <a:r>
              <a:rPr lang="ro-RO" dirty="0"/>
              <a:t>	- 3 turni active și 3 pasive</a:t>
            </a:r>
          </a:p>
          <a:p>
            <a:pPr marL="114300" indent="0">
              <a:buNone/>
            </a:pPr>
            <a:r>
              <a:rPr lang="ro-RO" dirty="0"/>
              <a:t>	- 3 minioni activi și 3 pasivi – la fiecare eveniment de spawn </a:t>
            </a:r>
          </a:p>
          <a:p>
            <a:pPr marL="114300" indent="0">
              <a:buNone/>
            </a:pPr>
            <a:r>
              <a:rPr lang="ro-RO" dirty="0"/>
              <a:t>	- </a:t>
            </a:r>
            <a:r>
              <a:rPr lang="ro-RO" b="1" dirty="0"/>
              <a:t>ACTIV</a:t>
            </a:r>
            <a:r>
              <a:rPr lang="ro-RO" dirty="0"/>
              <a:t> (pseudo-jucători) – sincronizați cu serverul </a:t>
            </a:r>
          </a:p>
          <a:p>
            <a:pPr marL="114300" indent="0">
              <a:buNone/>
            </a:pPr>
            <a:r>
              <a:rPr lang="ro-RO" dirty="0"/>
              <a:t>	- </a:t>
            </a:r>
            <a:r>
              <a:rPr lang="ro-RO" b="1" dirty="0"/>
              <a:t>PASIV</a:t>
            </a:r>
            <a:r>
              <a:rPr lang="ro-RO" dirty="0"/>
              <a:t> - controlați la fel ca și jucătorul remote</a:t>
            </a:r>
          </a:p>
          <a:p>
            <a:endParaRPr lang="ro-RO" b="1" dirty="0" smtClean="0"/>
          </a:p>
          <a:p>
            <a:r>
              <a:rPr lang="ro-RO" dirty="0"/>
              <a:t>Fiecărui actor ii </a:t>
            </a:r>
            <a:r>
              <a:rPr lang="ro-RO" dirty="0" smtClean="0"/>
              <a:t>corspunde </a:t>
            </a:r>
            <a:r>
              <a:rPr lang="ro-RO" dirty="0"/>
              <a:t>un </a:t>
            </a:r>
            <a:r>
              <a:rPr lang="ro-RO" b="1" dirty="0" smtClean="0"/>
              <a:t>shortid </a:t>
            </a:r>
          </a:p>
          <a:p>
            <a:pPr lvl="1"/>
            <a:r>
              <a:rPr lang="ro-RO" dirty="0" smtClean="0"/>
              <a:t>Pe server este generat</a:t>
            </a:r>
          </a:p>
          <a:p>
            <a:pPr lvl="1"/>
            <a:r>
              <a:rPr lang="ro-RO" dirty="0" smtClean="0"/>
              <a:t>Utilizat pe client</a:t>
            </a:r>
          </a:p>
          <a:p>
            <a:pPr lvl="1"/>
            <a:r>
              <a:rPr lang="ro-RO" dirty="0" smtClean="0"/>
              <a:t>Ajută la identificare fiecărui structuri din care face parte în timpul interacțiunii între ei sau a interacțiunii cu jucătorii</a:t>
            </a:r>
          </a:p>
          <a:p>
            <a:pPr lvl="1"/>
            <a:r>
              <a:rPr lang="ro-RO" dirty="0" smtClean="0"/>
              <a:t>Validarea inputului trimis de clienți - </a:t>
            </a:r>
            <a:r>
              <a:rPr lang="ro-RO" b="1" dirty="0" smtClean="0"/>
              <a:t>autoritate</a:t>
            </a:r>
          </a:p>
          <a:p>
            <a:pPr lvl="1"/>
            <a:endParaRPr lang="ro-RO" b="1" dirty="0"/>
          </a:p>
          <a:p>
            <a:pPr marL="114300" indent="0">
              <a:buNone/>
            </a:pPr>
            <a:endParaRPr lang="ro-RO" dirty="0" smtClean="0"/>
          </a:p>
          <a:p>
            <a:pPr marL="114300" indent="0">
              <a:buNone/>
            </a:pPr>
            <a:r>
              <a:rPr lang="ro-RO" dirty="0" smtClean="0"/>
              <a:t>	</a:t>
            </a:r>
            <a:endParaRPr lang="ro-RO" dirty="0"/>
          </a:p>
          <a:p>
            <a:pPr marL="114300" indent="0">
              <a:buNone/>
            </a:pPr>
            <a:endParaRPr lang="ro-RO" dirty="0"/>
          </a:p>
          <a:p>
            <a:pPr marL="114300" indent="0">
              <a:buNone/>
            </a:pPr>
            <a:endParaRPr lang="ro-RO" dirty="0" smtClean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b="1" dirty="0" smtClean="0"/>
              <a:t>End </a:t>
            </a:r>
            <a:r>
              <a:rPr lang="en-US" b="1" dirty="0" smtClean="0"/>
              <a:t>Game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Users\dan.cehan\Pictures\vic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3" y="2305185"/>
            <a:ext cx="4482594" cy="327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.cehan\Pictures\l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56" y="2230729"/>
            <a:ext cx="4812542" cy="33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1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5.Dezvoltarea </a:t>
            </a:r>
            <a:r>
              <a:rPr lang="ro-RO" b="1" dirty="0"/>
              <a:t>aplicației </a:t>
            </a:r>
            <a:r>
              <a:rPr lang="ro-RO" b="1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997" y="2540358"/>
            <a:ext cx="10160000" cy="4800600"/>
          </a:xfrm>
        </p:spPr>
        <p:txBody>
          <a:bodyPr/>
          <a:lstStyle/>
          <a:p>
            <a:r>
              <a:rPr lang="ro-RO" b="1" dirty="0" smtClean="0"/>
              <a:t>NodeJs</a:t>
            </a:r>
            <a:r>
              <a:rPr lang="en-US" dirty="0"/>
              <a:t> </a:t>
            </a:r>
            <a:r>
              <a:rPr lang="ro-RO" dirty="0" smtClean="0"/>
              <a:t>- ușor de folosit,</a:t>
            </a:r>
            <a:r>
              <a:rPr lang="en-US" dirty="0" smtClean="0"/>
              <a:t> </a:t>
            </a:r>
            <a:r>
              <a:rPr lang="ro-RO" dirty="0" smtClean="0"/>
              <a:t> </a:t>
            </a:r>
            <a:r>
              <a:rPr lang="en-US" dirty="0" smtClean="0"/>
              <a:t>cross platform</a:t>
            </a:r>
            <a:endParaRPr lang="ro-RO" b="1" dirty="0" smtClean="0"/>
          </a:p>
          <a:p>
            <a:r>
              <a:rPr lang="ro-RO" b="1" dirty="0" smtClean="0"/>
              <a:t>Socket.IO</a:t>
            </a:r>
            <a:r>
              <a:rPr lang="en-US" dirty="0"/>
              <a:t> </a:t>
            </a:r>
            <a:r>
              <a:rPr lang="ro-RO" dirty="0" smtClean="0"/>
              <a:t>- evenimente</a:t>
            </a:r>
          </a:p>
          <a:p>
            <a:r>
              <a:rPr lang="ro-RO" dirty="0" smtClean="0"/>
              <a:t>Primește , verifică, actualizeză, trimite date inapoi către clienti</a:t>
            </a:r>
          </a:p>
          <a:p>
            <a:r>
              <a:rPr lang="ro-RO" dirty="0" smtClean="0"/>
              <a:t>Interoghează și actualizeză baza de 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400" b="1" dirty="0" smtClean="0"/>
              <a:t>6.Îmbunătățiri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800" dirty="0" smtClean="0"/>
              <a:t>O nouă grafică, hărți noi</a:t>
            </a:r>
          </a:p>
          <a:p>
            <a:r>
              <a:rPr lang="ro-RO" sz="2800" dirty="0" smtClean="0"/>
              <a:t>Posibilitatea dezvoltării nivelului și al abilităților</a:t>
            </a:r>
          </a:p>
          <a:p>
            <a:r>
              <a:rPr lang="ro-RO" sz="2800" dirty="0" smtClean="0"/>
              <a:t>Adăugare unor creaturi pasive în joc</a:t>
            </a:r>
          </a:p>
          <a:p>
            <a:r>
              <a:rPr lang="ro-RO" sz="2800" dirty="0" smtClean="0"/>
              <a:t>Tip joc 3vs3, 5vs5</a:t>
            </a:r>
          </a:p>
          <a:p>
            <a:r>
              <a:rPr lang="ro-RO" sz="2800" dirty="0" smtClean="0"/>
              <a:t>Mod SinglePlayer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7</a:t>
            </a:r>
            <a:r>
              <a:rPr lang="ro-RO" b="1" dirty="0" smtClean="0">
                <a:latin typeface="Cambria" panose="02040503050406030204" pitchFamily="18" charset="0"/>
              </a:rPr>
              <a:t>. </a:t>
            </a:r>
            <a:r>
              <a:rPr lang="ro-RO" b="1" dirty="0">
                <a:latin typeface="Cambria" panose="02040503050406030204" pitchFamily="18" charset="0"/>
              </a:rPr>
              <a:t>Concluzii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453548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 smtClean="0"/>
              <a:t>Dezvoltarea jocurilor este dificilă, mai ales cele multiplayer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mtClean="0"/>
              <a:t>Volum ridicat de muncă </a:t>
            </a:r>
            <a:endParaRPr lang="ro-RO" dirty="0" smtClean="0"/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 smtClean="0"/>
              <a:t>Prima </a:t>
            </a:r>
            <a:r>
              <a:rPr lang="ro-RO" dirty="0"/>
              <a:t>experiență cu </a:t>
            </a:r>
            <a:r>
              <a:rPr lang="ro-RO" dirty="0" smtClean="0"/>
              <a:t>Unity și NodeJs – sunt foarte mulțumit </a:t>
            </a:r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Cuprins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 fontScale="32500" lnSpcReduction="20000"/>
          </a:bodyPr>
          <a:lstStyle/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Introducere 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Abordare tehnică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Repository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client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server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Îmbunătățiri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Concluzii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o-RO" sz="2200" b="1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71989"/>
            <a:ext cx="10058400" cy="16269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 smtClean="0">
                <a:latin typeface="Cambria" panose="02040503050406030204" pitchFamily="18" charset="0"/>
              </a:rPr>
              <a:t>			Întrebări</a:t>
            </a:r>
            <a:r>
              <a:rPr lang="ro-RO" b="1" dirty="0">
                <a:latin typeface="Cambria" panose="02040503050406030204" pitchFamily="18" charset="0"/>
              </a:rPr>
              <a:t>?</a:t>
            </a:r>
            <a:endParaRPr lang="en-US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808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>
                <a:latin typeface="Cambria" panose="02040503050406030204" pitchFamily="18" charset="0"/>
              </a:rPr>
              <a:t>Vă mulțumesc pentru atenție</a:t>
            </a:r>
            <a:endParaRPr lang="en-US" i="1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5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1. Introducere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/>
              <a:t>Aplicația </a:t>
            </a:r>
            <a:r>
              <a:rPr lang="ro-RO" sz="3000" dirty="0" smtClean="0"/>
              <a:t>reprezintă un joc în manieră 3D, </a:t>
            </a:r>
            <a:r>
              <a:rPr lang="en-US" sz="3200" dirty="0"/>
              <a:t>de tip multiplayer online battle arena (</a:t>
            </a:r>
            <a:r>
              <a:rPr lang="en-US" sz="3200" i="1" dirty="0"/>
              <a:t>MOBA</a:t>
            </a:r>
            <a:r>
              <a:rPr lang="en-US" sz="3200" dirty="0" smtClean="0"/>
              <a:t>).</a:t>
            </a:r>
            <a:r>
              <a:rPr lang="en-US" sz="3200" dirty="0"/>
              <a:t>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200" dirty="0" smtClean="0"/>
              <a:t>J</a:t>
            </a:r>
            <a:r>
              <a:rPr lang="en-US" sz="3200" dirty="0" err="1" smtClean="0"/>
              <a:t>ucătorul</a:t>
            </a:r>
            <a:r>
              <a:rPr lang="en-US" sz="3200" dirty="0" smtClean="0"/>
              <a:t> </a:t>
            </a:r>
            <a:r>
              <a:rPr lang="ro-RO" sz="3200" dirty="0" smtClean="0"/>
              <a:t>va </a:t>
            </a:r>
            <a:r>
              <a:rPr lang="en-US" sz="3200" dirty="0" smtClean="0"/>
              <a:t>control</a:t>
            </a:r>
            <a:r>
              <a:rPr lang="ro-RO" sz="3200" dirty="0" smtClean="0"/>
              <a:t>a</a:t>
            </a:r>
            <a:r>
              <a:rPr lang="en-US" sz="3200" dirty="0" smtClean="0"/>
              <a:t> </a:t>
            </a:r>
            <a:r>
              <a:rPr lang="en-US" sz="3200" dirty="0"/>
              <a:t>un </a:t>
            </a:r>
            <a:r>
              <a:rPr lang="en-US" sz="3200" dirty="0" err="1"/>
              <a:t>singur</a:t>
            </a:r>
            <a:r>
              <a:rPr lang="en-US" sz="3200" dirty="0"/>
              <a:t> </a:t>
            </a:r>
            <a:r>
              <a:rPr lang="en-US" sz="3200" dirty="0" err="1"/>
              <a:t>personaj</a:t>
            </a:r>
            <a:r>
              <a:rPr lang="en-US" sz="3200" dirty="0"/>
              <a:t>, </a:t>
            </a:r>
            <a:r>
              <a:rPr lang="ro-RO" sz="3200" dirty="0" smtClean="0"/>
              <a:t> ce va fi </a:t>
            </a:r>
            <a:r>
              <a:rPr lang="en-US" sz="3200" dirty="0" err="1" smtClean="0"/>
              <a:t>plasat</a:t>
            </a:r>
            <a:r>
              <a:rPr lang="en-US" sz="3200" dirty="0" smtClean="0"/>
              <a:t> </a:t>
            </a:r>
            <a:r>
              <a:rPr lang="en-US" sz="3200" dirty="0" err="1"/>
              <a:t>într-una</a:t>
            </a:r>
            <a:r>
              <a:rPr lang="en-US" sz="3200" dirty="0"/>
              <a:t> </a:t>
            </a:r>
            <a:r>
              <a:rPr lang="en-US" sz="3200" dirty="0" err="1"/>
              <a:t>dintre</a:t>
            </a:r>
            <a:r>
              <a:rPr lang="en-US" sz="3200" dirty="0"/>
              <a:t> </a:t>
            </a:r>
            <a:r>
              <a:rPr lang="en-US" sz="3200" dirty="0" err="1"/>
              <a:t>cele</a:t>
            </a:r>
            <a:r>
              <a:rPr lang="en-US" sz="3200" dirty="0"/>
              <a:t> </a:t>
            </a:r>
            <a:r>
              <a:rPr lang="en-US" sz="3200" dirty="0" err="1"/>
              <a:t>două</a:t>
            </a:r>
            <a:r>
              <a:rPr lang="en-US" sz="3200" dirty="0"/>
              <a:t> </a:t>
            </a:r>
            <a:r>
              <a:rPr lang="en-US" sz="3200" dirty="0" err="1"/>
              <a:t>echipe</a:t>
            </a:r>
            <a:r>
              <a:rPr lang="en-US" sz="3200" dirty="0"/>
              <a:t> </a:t>
            </a:r>
            <a:r>
              <a:rPr lang="en-US" sz="3200" dirty="0" err="1"/>
              <a:t>existente</a:t>
            </a:r>
            <a:r>
              <a:rPr lang="en-US" sz="3200" dirty="0"/>
              <a:t>.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 smtClean="0"/>
              <a:t>Obiectivul</a:t>
            </a:r>
            <a:r>
              <a:rPr lang="en-US" sz="3200" dirty="0" smtClean="0"/>
              <a:t> </a:t>
            </a:r>
            <a:r>
              <a:rPr lang="ro-RO" sz="3200" dirty="0" smtClean="0"/>
              <a:t>acestuia </a:t>
            </a:r>
            <a:r>
              <a:rPr lang="en-US" sz="3200" dirty="0" err="1" smtClean="0"/>
              <a:t>este</a:t>
            </a:r>
            <a:r>
              <a:rPr lang="en-US" sz="3200" dirty="0" smtClean="0"/>
              <a:t> </a:t>
            </a:r>
            <a:r>
              <a:rPr lang="en-US" sz="3200" dirty="0" err="1"/>
              <a:t>distrugerea</a:t>
            </a:r>
            <a:r>
              <a:rPr lang="en-US" sz="3200" dirty="0"/>
              <a:t> </a:t>
            </a:r>
            <a:r>
              <a:rPr lang="en-US" sz="3200" dirty="0" err="1"/>
              <a:t>structurilor</a:t>
            </a:r>
            <a:r>
              <a:rPr lang="en-US" sz="3200" dirty="0"/>
              <a:t> </a:t>
            </a:r>
            <a:r>
              <a:rPr lang="en-US" sz="3200" dirty="0" err="1"/>
              <a:t>inamice</a:t>
            </a:r>
            <a:r>
              <a:rPr lang="en-US" sz="3200" dirty="0"/>
              <a:t> cu </a:t>
            </a:r>
            <a:r>
              <a:rPr lang="en-US" sz="3200" dirty="0" err="1"/>
              <a:t>ajutorul</a:t>
            </a:r>
            <a:r>
              <a:rPr lang="en-US" sz="3200" dirty="0"/>
              <a:t> </a:t>
            </a:r>
            <a:r>
              <a:rPr lang="en-US" sz="3200" dirty="0" err="1"/>
              <a:t>unităților</a:t>
            </a:r>
            <a:r>
              <a:rPr lang="en-US" sz="3200" dirty="0"/>
              <a:t> generate periodic, </a:t>
            </a:r>
            <a:r>
              <a:rPr lang="en-US" sz="3200" dirty="0" err="1"/>
              <a:t>unitați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au un </a:t>
            </a:r>
            <a:r>
              <a:rPr lang="en-US" sz="3200" dirty="0" err="1"/>
              <a:t>scop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un drum </a:t>
            </a:r>
            <a:r>
              <a:rPr lang="en-US" sz="3200" dirty="0" err="1"/>
              <a:t>prestabilit</a:t>
            </a:r>
            <a:r>
              <a:rPr lang="en-US" sz="3200" dirty="0"/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ro-RO" sz="3200" dirty="0" smtClean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2. </a:t>
            </a:r>
            <a:r>
              <a:rPr lang="ro-RO" b="1" dirty="0" smtClean="0">
                <a:latin typeface="Cambria" panose="02040503050406030204" pitchFamily="18" charset="0"/>
              </a:rPr>
              <a:t>Abordare tehnică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07134" y="1577080"/>
            <a:ext cx="10515600" cy="4896976"/>
          </a:xfrm>
        </p:spPr>
        <p:txBody>
          <a:bodyPr>
            <a:normAutofit/>
          </a:bodyPr>
          <a:lstStyle/>
          <a:p>
            <a:r>
              <a:rPr lang="ro-RO" sz="2400" dirty="0" smtClean="0"/>
              <a:t>Compusă din două proiecte principale:</a:t>
            </a:r>
          </a:p>
          <a:p>
            <a:pPr lvl="1"/>
            <a:r>
              <a:rPr lang="ro-RO" dirty="0" smtClean="0"/>
              <a:t>Client (dezvoltarea jocului propriu-zis)</a:t>
            </a:r>
          </a:p>
          <a:p>
            <a:pPr lvl="1"/>
            <a:r>
              <a:rPr lang="ro-RO" dirty="0" smtClean="0"/>
              <a:t>Server semi autoritar </a:t>
            </a:r>
          </a:p>
          <a:p>
            <a:r>
              <a:rPr lang="en-US" sz="2600" dirty="0" err="1" smtClean="0"/>
              <a:t>Aplicația</a:t>
            </a:r>
            <a:r>
              <a:rPr lang="en-US" sz="2600" dirty="0" smtClean="0"/>
              <a:t> </a:t>
            </a:r>
            <a:r>
              <a:rPr lang="en-US" sz="2600" dirty="0" err="1" smtClean="0"/>
              <a:t>folosește</a:t>
            </a:r>
            <a:r>
              <a:rPr lang="ro-RO" sz="2600" dirty="0" smtClean="0"/>
              <a:t>:	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partea</a:t>
            </a:r>
            <a:r>
              <a:rPr lang="en-US" dirty="0" smtClean="0"/>
              <a:t> de client game engine-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i="1" dirty="0" smtClean="0"/>
              <a:t>Unity</a:t>
            </a:r>
            <a:r>
              <a:rPr lang="en-US" dirty="0" smtClean="0"/>
              <a:t>, </a:t>
            </a:r>
            <a:r>
              <a:rPr lang="en-US" dirty="0" err="1" smtClean="0"/>
              <a:t>unde</a:t>
            </a:r>
            <a:r>
              <a:rPr lang="en-US" dirty="0" smtClean="0"/>
              <a:t> </a:t>
            </a:r>
            <a:r>
              <a:rPr lang="en-US" sz="1800" dirty="0" smtClean="0"/>
              <a:t> </a:t>
            </a:r>
            <a:r>
              <a:rPr lang="en-US" dirty="0" err="1" smtClean="0"/>
              <a:t>limbajul</a:t>
            </a:r>
            <a:r>
              <a:rPr lang="en-US" dirty="0" smtClean="0"/>
              <a:t> de </a:t>
            </a:r>
            <a:r>
              <a:rPr lang="en-US" dirty="0" err="1" smtClean="0"/>
              <a:t>de</a:t>
            </a:r>
            <a:r>
              <a:rPr lang="en-US" dirty="0" smtClean="0"/>
              <a:t> </a:t>
            </a:r>
            <a:r>
              <a:rPr lang="en-US" dirty="0" err="1" smtClean="0"/>
              <a:t>programare</a:t>
            </a:r>
            <a:r>
              <a:rPr lang="en-US" dirty="0" smtClean="0"/>
              <a:t> </a:t>
            </a:r>
            <a:r>
              <a:rPr lang="en-US" dirty="0" err="1" smtClean="0"/>
              <a:t>folosit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i="1" dirty="0" smtClean="0"/>
              <a:t>C#</a:t>
            </a:r>
            <a:endParaRPr lang="ro-RO" i="1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de server </a:t>
            </a:r>
            <a:r>
              <a:rPr lang="en-US" i="1" dirty="0"/>
              <a:t>Node</a:t>
            </a:r>
            <a:r>
              <a:rPr lang="en-US" sz="2600" i="1" dirty="0"/>
              <a:t>.</a:t>
            </a:r>
            <a:r>
              <a:rPr lang="en-US" i="1" dirty="0"/>
              <a:t>js</a:t>
            </a:r>
            <a:r>
              <a:rPr lang="en-US" dirty="0"/>
              <a:t> cu </a:t>
            </a:r>
            <a:r>
              <a:rPr lang="en-US" dirty="0" err="1"/>
              <a:t>limbaj</a:t>
            </a:r>
            <a:r>
              <a:rPr lang="en-US" dirty="0"/>
              <a:t> de scripting </a:t>
            </a:r>
            <a:r>
              <a:rPr lang="en-US" i="1" dirty="0"/>
              <a:t>JavaScript</a:t>
            </a:r>
            <a:r>
              <a:rPr lang="en-US" sz="2600" dirty="0"/>
              <a:t>.</a:t>
            </a:r>
            <a:r>
              <a:rPr lang="en-US" dirty="0"/>
              <a:t> </a:t>
            </a:r>
            <a:endParaRPr lang="ro-RO" dirty="0" smtClean="0"/>
          </a:p>
          <a:p>
            <a:pPr lvl="1"/>
            <a:r>
              <a:rPr lang="ro-RO" dirty="0" smtClean="0"/>
              <a:t>c</a:t>
            </a:r>
            <a:r>
              <a:rPr lang="en-US" dirty="0" err="1" smtClean="0"/>
              <a:t>omunicarea</a:t>
            </a:r>
            <a:r>
              <a:rPr lang="en-US" dirty="0" smtClean="0"/>
              <a:t> </a:t>
            </a:r>
            <a:r>
              <a:rPr lang="en-US" dirty="0" err="1"/>
              <a:t>între</a:t>
            </a:r>
            <a:r>
              <a:rPr lang="en-US" dirty="0"/>
              <a:t> client </a:t>
            </a:r>
            <a:r>
              <a:rPr lang="en-US" dirty="0" err="1"/>
              <a:t>și</a:t>
            </a:r>
            <a:r>
              <a:rPr lang="en-US" dirty="0"/>
              <a:t> server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i="1" dirty="0"/>
              <a:t>Socket</a:t>
            </a:r>
            <a:r>
              <a:rPr lang="en-US" sz="2600" i="1" dirty="0"/>
              <a:t>.</a:t>
            </a:r>
            <a:r>
              <a:rPr lang="en-US" i="1" dirty="0"/>
              <a:t>IO</a:t>
            </a:r>
            <a:r>
              <a:rPr lang="en-US" sz="2600" dirty="0" smtClean="0"/>
              <a:t>.</a:t>
            </a:r>
            <a:endParaRPr lang="ro-RO" sz="2600" dirty="0" smtClean="0"/>
          </a:p>
          <a:p>
            <a:pPr lvl="1"/>
            <a:r>
              <a:rPr lang="en-US" dirty="0" smtClean="0"/>
              <a:t> </a:t>
            </a:r>
            <a:r>
              <a:rPr lang="ro-RO" dirty="0" err="1"/>
              <a:t>p</a:t>
            </a:r>
            <a:r>
              <a:rPr lang="en-US" dirty="0" err="1" smtClean="0"/>
              <a:t>entru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stoca</a:t>
            </a:r>
            <a:r>
              <a:rPr lang="en-US" dirty="0"/>
              <a:t> date,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i="1" dirty="0" err="1"/>
              <a:t>Mysql</a:t>
            </a:r>
            <a:r>
              <a:rPr lang="en-US" sz="2600" dirty="0" smtClean="0"/>
              <a:t>.</a:t>
            </a:r>
            <a:endParaRPr lang="ro-RO" sz="2600" dirty="0"/>
          </a:p>
          <a:p>
            <a:pPr marL="411480" lvl="1" indent="0">
              <a:buNone/>
            </a:pPr>
            <a:endParaRPr lang="ro-RO" sz="2600" dirty="0"/>
          </a:p>
          <a:p>
            <a:pPr marL="411480" lvl="1" indent="0">
              <a:buNone/>
            </a:pPr>
            <a:endParaRPr lang="ro-RO" sz="1800" dirty="0" smtClean="0"/>
          </a:p>
          <a:p>
            <a:pPr marL="411480" lvl="1" indent="0">
              <a:buNone/>
            </a:pPr>
            <a:endParaRPr lang="ro-RO" sz="1800" dirty="0"/>
          </a:p>
          <a:p>
            <a:pPr marL="411480" lvl="1" indent="0">
              <a:buNone/>
            </a:pPr>
            <a:endParaRPr lang="ro-RO" sz="1800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C:\Users\dan.cehan\Pictures\arhitectu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61" y="321970"/>
            <a:ext cx="5017808" cy="2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3.Repository-ul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dirty="0"/>
              <a:t>Conține </a:t>
            </a:r>
            <a:r>
              <a:rPr lang="ro-RO" sz="2400" dirty="0" smtClean="0"/>
              <a:t>următoarele directoare și fisiere:</a:t>
            </a:r>
          </a:p>
          <a:p>
            <a:pPr lvl="1"/>
            <a:r>
              <a:rPr lang="ro-RO" sz="2400" dirty="0" smtClean="0"/>
              <a:t>GameClient – structura generată de Unity  (resurse, clase)</a:t>
            </a:r>
          </a:p>
          <a:p>
            <a:pPr lvl="1"/>
            <a:r>
              <a:rPr lang="ro-RO" sz="2400" dirty="0" smtClean="0"/>
              <a:t>Server – clasele auxiliare utilizate pe server =</a:t>
            </a:r>
            <a:r>
              <a:rPr lang="en-US" sz="2400" dirty="0" smtClean="0"/>
              <a:t>&gt; </a:t>
            </a:r>
            <a:r>
              <a:rPr lang="en-US" sz="2400" dirty="0" err="1" smtClean="0"/>
              <a:t>autoritate</a:t>
            </a:r>
            <a:endParaRPr lang="ro-RO" sz="2400" dirty="0" smtClean="0"/>
          </a:p>
          <a:p>
            <a:pPr lvl="1"/>
            <a:r>
              <a:rPr lang="ro-RO" sz="2400" dirty="0" smtClean="0"/>
              <a:t>Prezentare</a:t>
            </a:r>
          </a:p>
          <a:p>
            <a:pPr lvl="1"/>
            <a:r>
              <a:rPr lang="ro-RO" sz="2400" dirty="0" smtClean="0"/>
              <a:t>server.js – serverul propiu-zis </a:t>
            </a:r>
          </a:p>
          <a:p>
            <a:pPr lvl="1"/>
            <a:r>
              <a:rPr lang="ro-RO" sz="2400" dirty="0"/>
              <a:t>Package.json:</a:t>
            </a:r>
          </a:p>
          <a:p>
            <a:pPr lvl="6"/>
            <a:r>
              <a:rPr lang="ro-RO" sz="2400" dirty="0"/>
              <a:t> infomații despre aplicație</a:t>
            </a:r>
          </a:p>
          <a:p>
            <a:pPr lvl="6"/>
            <a:r>
              <a:rPr lang="ro-RO" sz="2400" dirty="0"/>
              <a:t>modulele ce trebuie instalate de către node </a:t>
            </a:r>
          </a:p>
          <a:p>
            <a:pPr lvl="1"/>
            <a:r>
              <a:rPr lang="ro-RO" sz="2400" dirty="0" smtClean="0"/>
              <a:t>.</a:t>
            </a:r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gitignore </a:t>
            </a:r>
          </a:p>
          <a:p>
            <a:pPr marL="411480" lvl="1" indent="0">
              <a:buNone/>
            </a:pPr>
            <a:endParaRPr lang="ro-RO" dirty="0" smtClean="0"/>
          </a:p>
          <a:p>
            <a:pPr marL="1737360" lvl="6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4.Dezvoltarea aplicației client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17" y="1728989"/>
            <a:ext cx="10160000" cy="4800600"/>
          </a:xfrm>
        </p:spPr>
        <p:txBody>
          <a:bodyPr/>
          <a:lstStyle/>
          <a:p>
            <a:r>
              <a:rPr lang="en-US" sz="2000" dirty="0" err="1" smtClean="0"/>
              <a:t>Jocul</a:t>
            </a:r>
            <a:r>
              <a:rPr lang="en-US" sz="2000" dirty="0" smtClean="0"/>
              <a:t> </a:t>
            </a:r>
            <a:r>
              <a:rPr lang="en-US" sz="2000" dirty="0" err="1"/>
              <a:t>propriu-zis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dezvoltat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partea</a:t>
            </a:r>
            <a:r>
              <a:rPr lang="en-US" sz="2000" dirty="0"/>
              <a:t> de client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împărțit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multe</a:t>
            </a:r>
            <a:r>
              <a:rPr lang="en-US" sz="2000" dirty="0"/>
              <a:t> scene :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Register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Login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 </a:t>
            </a:r>
            <a:r>
              <a:rPr lang="en-US" sz="1600" dirty="0" smtClean="0"/>
              <a:t>Menu</a:t>
            </a:r>
            <a:r>
              <a:rPr lang="ro-RO" sz="1600" dirty="0" smtClean="0"/>
              <a:t>: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Lista prietenilor/ Chat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Istoricul meciurilor desfășurate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 camerelor deschise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Crearea unei camere sau alăturarea la o cameră</a:t>
            </a:r>
            <a:endParaRPr lang="en-US" sz="1400" dirty="0"/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Character Selection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 smtClean="0"/>
              <a:t>End</a:t>
            </a:r>
            <a:r>
              <a:rPr lang="ro-RO" sz="1600" dirty="0" smtClean="0"/>
              <a:t>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o-RO" b="1" dirty="0" smtClean="0"/>
              <a:t>Register/Login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C:\Users\dan.cehan\Pictures\registerm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65" y="2511878"/>
            <a:ext cx="4130424" cy="208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.cehan\Pictures\loginm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92" y="2511878"/>
            <a:ext cx="4091173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573133"/>
          </a:xfrm>
        </p:spPr>
        <p:txBody>
          <a:bodyPr/>
          <a:lstStyle/>
          <a:p>
            <a:r>
              <a:rPr lang="ro-RO" b="1" dirty="0" smtClean="0"/>
              <a:t>Game Menu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/>
          </a:p>
        </p:txBody>
      </p:sp>
      <p:pic>
        <p:nvPicPr>
          <p:cNvPr id="7" name="gamemenuof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33" y="2173333"/>
            <a:ext cx="10667483" cy="42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160000" cy="524814"/>
          </a:xfrm>
        </p:spPr>
        <p:txBody>
          <a:bodyPr/>
          <a:lstStyle/>
          <a:p>
            <a:r>
              <a:rPr lang="ro-RO" b="1" dirty="0" smtClean="0"/>
              <a:t>Character  Selection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/>
          </a:p>
        </p:txBody>
      </p:sp>
      <p:pic>
        <p:nvPicPr>
          <p:cNvPr id="6" name="charactersel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367" y="2287833"/>
            <a:ext cx="10637948" cy="41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649</TotalTime>
  <Words>378</Words>
  <Application>Microsoft Office PowerPoint</Application>
  <PresentationFormat>Custom</PresentationFormat>
  <Paragraphs>148</Paragraphs>
  <Slides>21</Slides>
  <Notes>7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Adjacency</vt:lpstr>
      <vt:lpstr>      BattleOfTitans LUCRARE DE LICENȚĂ iulie 2017</vt:lpstr>
      <vt:lpstr>Cuprins</vt:lpstr>
      <vt:lpstr>1. Introducere</vt:lpstr>
      <vt:lpstr>2. Abordare tehnică</vt:lpstr>
      <vt:lpstr>3.Repository-ul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5.Dezvoltarea aplicației server</vt:lpstr>
      <vt:lpstr>6.Îmbunătățiri</vt:lpstr>
      <vt:lpstr>7. Concluzii</vt:lpstr>
      <vt:lpstr>   Întrebări?</vt:lpstr>
      <vt:lpstr>Vă mulțumesc pentru atenție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FoodApp LUCRARE DE LICENȚĂ</dc:title>
  <dc:creator>Largu, Dragos</dc:creator>
  <cp:lastModifiedBy>dan.cehan</cp:lastModifiedBy>
  <cp:revision>153</cp:revision>
  <dcterms:created xsi:type="dcterms:W3CDTF">2012-07-27T01:16:44Z</dcterms:created>
  <dcterms:modified xsi:type="dcterms:W3CDTF">2017-06-29T16:05:26Z</dcterms:modified>
</cp:coreProperties>
</file>